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3" r:id="rId8"/>
    <p:sldId id="264" r:id="rId9"/>
    <p:sldId id="265" r:id="rId10"/>
    <p:sldId id="274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FF7F2B"/>
    <a:srgbClr val="25BCFF"/>
    <a:srgbClr val="9FFD5F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82" y="1210"/>
      </p:cViewPr>
      <p:guideLst>
        <p:guide orient="horz" pos="2160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04/08/2019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3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image" Target="../media/image102.png"/><Relationship Id="rId2" Type="http://schemas.openxmlformats.org/officeDocument/2006/relationships/tags" Target="../tags/tag109.xml"/><Relationship Id="rId16" Type="http://schemas.openxmlformats.org/officeDocument/2006/relationships/image" Target="../media/image106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101.png"/><Relationship Id="rId5" Type="http://schemas.openxmlformats.org/officeDocument/2006/relationships/tags" Target="../tags/tag112.xml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tags" Target="../tags/tag111.xml"/><Relationship Id="rId9" Type="http://schemas.openxmlformats.org/officeDocument/2006/relationships/image" Target="../media/image66.jpg"/><Relationship Id="rId1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27.xml"/><Relationship Id="rId18" Type="http://schemas.openxmlformats.org/officeDocument/2006/relationships/tags" Target="../tags/tag132.xml"/><Relationship Id="rId26" Type="http://schemas.openxmlformats.org/officeDocument/2006/relationships/image" Target="../media/image111.png"/><Relationship Id="rId39" Type="http://schemas.openxmlformats.org/officeDocument/2006/relationships/image" Target="../media/image10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15.png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25" Type="http://schemas.openxmlformats.org/officeDocument/2006/relationships/image" Target="../media/image10.png"/><Relationship Id="rId33" Type="http://schemas.openxmlformats.org/officeDocument/2006/relationships/image" Target="../media/image114.png"/><Relationship Id="rId38" Type="http://schemas.openxmlformats.org/officeDocument/2006/relationships/image" Target="../media/image103.png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20" Type="http://schemas.openxmlformats.org/officeDocument/2006/relationships/tags" Target="../tags/tag134.xml"/><Relationship Id="rId29" Type="http://schemas.openxmlformats.org/officeDocument/2006/relationships/image" Target="../media/image109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24" Type="http://schemas.openxmlformats.org/officeDocument/2006/relationships/image" Target="../media/image9.png"/><Relationship Id="rId32" Type="http://schemas.openxmlformats.org/officeDocument/2006/relationships/image" Target="../media/image66.jpg"/><Relationship Id="rId37" Type="http://schemas.openxmlformats.org/officeDocument/2006/relationships/image" Target="../media/image118.png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23" Type="http://schemas.openxmlformats.org/officeDocument/2006/relationships/image" Target="../media/image8.png"/><Relationship Id="rId28" Type="http://schemas.openxmlformats.org/officeDocument/2006/relationships/image" Target="../media/image108.png"/><Relationship Id="rId36" Type="http://schemas.openxmlformats.org/officeDocument/2006/relationships/image" Target="../media/image117.png"/><Relationship Id="rId10" Type="http://schemas.openxmlformats.org/officeDocument/2006/relationships/tags" Target="../tags/tag124.xml"/><Relationship Id="rId19" Type="http://schemas.openxmlformats.org/officeDocument/2006/relationships/tags" Target="../tags/tag133.xml"/><Relationship Id="rId31" Type="http://schemas.openxmlformats.org/officeDocument/2006/relationships/image" Target="../media/image113.png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Relationship Id="rId22" Type="http://schemas.openxmlformats.org/officeDocument/2006/relationships/image" Target="../media/image110.png"/><Relationship Id="rId27" Type="http://schemas.openxmlformats.org/officeDocument/2006/relationships/image" Target="../media/image107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8" Type="http://schemas.openxmlformats.org/officeDocument/2006/relationships/tags" Target="../tags/tag122.xml"/><Relationship Id="rId3" Type="http://schemas.openxmlformats.org/officeDocument/2006/relationships/tags" Target="../tags/tag11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160.xml"/><Relationship Id="rId21" Type="http://schemas.openxmlformats.org/officeDocument/2006/relationships/tags" Target="../tags/tag155.xml"/><Relationship Id="rId42" Type="http://schemas.openxmlformats.org/officeDocument/2006/relationships/tags" Target="../tags/tag176.xml"/><Relationship Id="rId47" Type="http://schemas.openxmlformats.org/officeDocument/2006/relationships/image" Target="../media/image121.png"/><Relationship Id="rId63" Type="http://schemas.openxmlformats.org/officeDocument/2006/relationships/image" Target="../media/image136.png"/><Relationship Id="rId68" Type="http://schemas.openxmlformats.org/officeDocument/2006/relationships/image" Target="../media/image141.png"/><Relationship Id="rId7" Type="http://schemas.openxmlformats.org/officeDocument/2006/relationships/tags" Target="../tags/tag141.xml"/><Relationship Id="rId71" Type="http://schemas.openxmlformats.org/officeDocument/2006/relationships/image" Target="../media/image144.png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29" Type="http://schemas.openxmlformats.org/officeDocument/2006/relationships/tags" Target="../tags/tag163.xml"/><Relationship Id="rId11" Type="http://schemas.openxmlformats.org/officeDocument/2006/relationships/tags" Target="../tags/tag145.xml"/><Relationship Id="rId24" Type="http://schemas.openxmlformats.org/officeDocument/2006/relationships/tags" Target="../tags/tag158.xml"/><Relationship Id="rId32" Type="http://schemas.openxmlformats.org/officeDocument/2006/relationships/tags" Target="../tags/tag166.xml"/><Relationship Id="rId37" Type="http://schemas.openxmlformats.org/officeDocument/2006/relationships/tags" Target="../tags/tag171.xml"/><Relationship Id="rId40" Type="http://schemas.openxmlformats.org/officeDocument/2006/relationships/tags" Target="../tags/tag174.xml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image" Target="../media/image131.png"/><Relationship Id="rId66" Type="http://schemas.openxmlformats.org/officeDocument/2006/relationships/image" Target="../media/image139.png"/><Relationship Id="rId5" Type="http://schemas.openxmlformats.org/officeDocument/2006/relationships/tags" Target="../tags/tag139.xml"/><Relationship Id="rId61" Type="http://schemas.openxmlformats.org/officeDocument/2006/relationships/image" Target="../media/image134.png"/><Relationship Id="rId19" Type="http://schemas.openxmlformats.org/officeDocument/2006/relationships/tags" Target="../tags/tag153.xml"/><Relationship Id="rId14" Type="http://schemas.openxmlformats.org/officeDocument/2006/relationships/tags" Target="../tags/tag148.xml"/><Relationship Id="rId22" Type="http://schemas.openxmlformats.org/officeDocument/2006/relationships/tags" Target="../tags/tag156.xml"/><Relationship Id="rId27" Type="http://schemas.openxmlformats.org/officeDocument/2006/relationships/tags" Target="../tags/tag161.xml"/><Relationship Id="rId30" Type="http://schemas.openxmlformats.org/officeDocument/2006/relationships/tags" Target="../tags/tag164.xml"/><Relationship Id="rId35" Type="http://schemas.openxmlformats.org/officeDocument/2006/relationships/tags" Target="../tags/tag169.xml"/><Relationship Id="rId43" Type="http://schemas.openxmlformats.org/officeDocument/2006/relationships/tags" Target="../tags/tag177.xml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7.png"/><Relationship Id="rId69" Type="http://schemas.openxmlformats.org/officeDocument/2006/relationships/image" Target="../media/image142.png"/><Relationship Id="rId8" Type="http://schemas.openxmlformats.org/officeDocument/2006/relationships/tags" Target="../tags/tag142.xml"/><Relationship Id="rId51" Type="http://schemas.openxmlformats.org/officeDocument/2006/relationships/image" Target="../media/image125.png"/><Relationship Id="rId72" Type="http://schemas.openxmlformats.org/officeDocument/2006/relationships/image" Target="../media/image145.png"/><Relationship Id="rId3" Type="http://schemas.openxmlformats.org/officeDocument/2006/relationships/tags" Target="../tags/tag137.xml"/><Relationship Id="rId12" Type="http://schemas.openxmlformats.org/officeDocument/2006/relationships/tags" Target="../tags/tag146.xml"/><Relationship Id="rId17" Type="http://schemas.openxmlformats.org/officeDocument/2006/relationships/tags" Target="../tags/tag151.xml"/><Relationship Id="rId25" Type="http://schemas.openxmlformats.org/officeDocument/2006/relationships/tags" Target="../tags/tag159.xml"/><Relationship Id="rId33" Type="http://schemas.openxmlformats.org/officeDocument/2006/relationships/tags" Target="../tags/tag167.xml"/><Relationship Id="rId38" Type="http://schemas.openxmlformats.org/officeDocument/2006/relationships/tags" Target="../tags/tag172.xml"/><Relationship Id="rId46" Type="http://schemas.openxmlformats.org/officeDocument/2006/relationships/image" Target="../media/image120.png"/><Relationship Id="rId59" Type="http://schemas.openxmlformats.org/officeDocument/2006/relationships/image" Target="../media/image132.png"/><Relationship Id="rId67" Type="http://schemas.openxmlformats.org/officeDocument/2006/relationships/image" Target="../media/image140.png"/><Relationship Id="rId20" Type="http://schemas.openxmlformats.org/officeDocument/2006/relationships/tags" Target="../tags/tag154.xml"/><Relationship Id="rId41" Type="http://schemas.openxmlformats.org/officeDocument/2006/relationships/tags" Target="../tags/tag175.xml"/><Relationship Id="rId54" Type="http://schemas.openxmlformats.org/officeDocument/2006/relationships/image" Target="../media/image128.png"/><Relationship Id="rId62" Type="http://schemas.openxmlformats.org/officeDocument/2006/relationships/image" Target="../media/image135.png"/><Relationship Id="rId70" Type="http://schemas.openxmlformats.org/officeDocument/2006/relationships/image" Target="../media/image143.pn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5" Type="http://schemas.openxmlformats.org/officeDocument/2006/relationships/tags" Target="../tags/tag149.xml"/><Relationship Id="rId23" Type="http://schemas.openxmlformats.org/officeDocument/2006/relationships/tags" Target="../tags/tag157.xml"/><Relationship Id="rId28" Type="http://schemas.openxmlformats.org/officeDocument/2006/relationships/tags" Target="../tags/tag162.xml"/><Relationship Id="rId36" Type="http://schemas.openxmlformats.org/officeDocument/2006/relationships/tags" Target="../tags/tag170.xml"/><Relationship Id="rId49" Type="http://schemas.openxmlformats.org/officeDocument/2006/relationships/image" Target="../media/image123.png"/><Relationship Id="rId57" Type="http://schemas.openxmlformats.org/officeDocument/2006/relationships/image" Target="../media/image28.png"/><Relationship Id="rId10" Type="http://schemas.openxmlformats.org/officeDocument/2006/relationships/tags" Target="../tags/tag144.xml"/><Relationship Id="rId31" Type="http://schemas.openxmlformats.org/officeDocument/2006/relationships/tags" Target="../tags/tag165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26.png"/><Relationship Id="rId60" Type="http://schemas.openxmlformats.org/officeDocument/2006/relationships/image" Target="../media/image133.png"/><Relationship Id="rId65" Type="http://schemas.openxmlformats.org/officeDocument/2006/relationships/image" Target="../media/image138.png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3" Type="http://schemas.openxmlformats.org/officeDocument/2006/relationships/tags" Target="../tags/tag147.xml"/><Relationship Id="rId18" Type="http://schemas.openxmlformats.org/officeDocument/2006/relationships/tags" Target="../tags/tag152.xml"/><Relationship Id="rId39" Type="http://schemas.openxmlformats.org/officeDocument/2006/relationships/tags" Target="../tags/tag173.xml"/><Relationship Id="rId34" Type="http://schemas.openxmlformats.org/officeDocument/2006/relationships/tags" Target="../tags/tag168.xml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tags" Target="../tags/tag18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0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149.png"/><Relationship Id="rId5" Type="http://schemas.openxmlformats.org/officeDocument/2006/relationships/tags" Target="../tags/tag182.xml"/><Relationship Id="rId10" Type="http://schemas.openxmlformats.org/officeDocument/2006/relationships/image" Target="../media/image148.png"/><Relationship Id="rId4" Type="http://schemas.openxmlformats.org/officeDocument/2006/relationships/tags" Target="../tags/tag181.xml"/><Relationship Id="rId9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186.xml"/><Relationship Id="rId21" Type="http://schemas.openxmlformats.org/officeDocument/2006/relationships/image" Target="../media/image159.PNG"/><Relationship Id="rId7" Type="http://schemas.openxmlformats.org/officeDocument/2006/relationships/tags" Target="../tags/tag19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tags" Target="../tags/tag185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24" Type="http://schemas.openxmlformats.org/officeDocument/2006/relationships/image" Target="../media/image162.PNG"/><Relationship Id="rId5" Type="http://schemas.openxmlformats.org/officeDocument/2006/relationships/tags" Target="../tags/tag188.xml"/><Relationship Id="rId15" Type="http://schemas.openxmlformats.org/officeDocument/2006/relationships/image" Target="../media/image8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193.xml"/><Relationship Id="rId19" Type="http://schemas.openxmlformats.org/officeDocument/2006/relationships/image" Target="../media/image157.png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07.xml"/><Relationship Id="rId18" Type="http://schemas.openxmlformats.org/officeDocument/2006/relationships/tags" Target="../tags/tag212.xml"/><Relationship Id="rId26" Type="http://schemas.openxmlformats.org/officeDocument/2006/relationships/tags" Target="../tags/tag220.xml"/><Relationship Id="rId39" Type="http://schemas.openxmlformats.org/officeDocument/2006/relationships/image" Target="../media/image170.png"/><Relationship Id="rId21" Type="http://schemas.openxmlformats.org/officeDocument/2006/relationships/tags" Target="../tags/tag215.xml"/><Relationship Id="rId34" Type="http://schemas.openxmlformats.org/officeDocument/2006/relationships/image" Target="../media/image168.png"/><Relationship Id="rId42" Type="http://schemas.openxmlformats.org/officeDocument/2006/relationships/image" Target="../media/image156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6" Type="http://schemas.openxmlformats.org/officeDocument/2006/relationships/tags" Target="../tags/tag210.xml"/><Relationship Id="rId29" Type="http://schemas.openxmlformats.org/officeDocument/2006/relationships/tags" Target="../tags/tag223.xml"/><Relationship Id="rId11" Type="http://schemas.openxmlformats.org/officeDocument/2006/relationships/tags" Target="../tags/tag205.xml"/><Relationship Id="rId24" Type="http://schemas.openxmlformats.org/officeDocument/2006/relationships/tags" Target="../tags/tag218.xml"/><Relationship Id="rId32" Type="http://schemas.openxmlformats.org/officeDocument/2006/relationships/image" Target="../media/image9.png"/><Relationship Id="rId37" Type="http://schemas.openxmlformats.org/officeDocument/2006/relationships/image" Target="../media/image155.png"/><Relationship Id="rId40" Type="http://schemas.openxmlformats.org/officeDocument/2006/relationships/image" Target="../media/image171.png"/><Relationship Id="rId45" Type="http://schemas.openxmlformats.org/officeDocument/2006/relationships/image" Target="../media/image175.png"/><Relationship Id="rId53" Type="http://schemas.openxmlformats.org/officeDocument/2006/relationships/image" Target="../media/image178.png"/><Relationship Id="rId5" Type="http://schemas.openxmlformats.org/officeDocument/2006/relationships/tags" Target="../tags/tag199.xml"/><Relationship Id="rId10" Type="http://schemas.openxmlformats.org/officeDocument/2006/relationships/tags" Target="../tags/tag204.xml"/><Relationship Id="rId19" Type="http://schemas.openxmlformats.org/officeDocument/2006/relationships/tags" Target="../tags/tag213.xml"/><Relationship Id="rId31" Type="http://schemas.openxmlformats.org/officeDocument/2006/relationships/image" Target="../media/image8.png"/><Relationship Id="rId44" Type="http://schemas.openxmlformats.org/officeDocument/2006/relationships/image" Target="../media/image174.png"/><Relationship Id="rId52" Type="http://schemas.openxmlformats.org/officeDocument/2006/relationships/image" Target="../media/image177.png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tags" Target="../tags/tag208.xml"/><Relationship Id="rId22" Type="http://schemas.openxmlformats.org/officeDocument/2006/relationships/tags" Target="../tags/tag216.xml"/><Relationship Id="rId27" Type="http://schemas.openxmlformats.org/officeDocument/2006/relationships/tags" Target="../tags/tag221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69.png"/><Relationship Id="rId43" Type="http://schemas.openxmlformats.org/officeDocument/2006/relationships/image" Target="../media/image173.png"/><Relationship Id="rId48" Type="http://schemas.openxmlformats.org/officeDocument/2006/relationships/image" Target="../media/image139.png"/><Relationship Id="rId8" Type="http://schemas.openxmlformats.org/officeDocument/2006/relationships/tags" Target="../tags/tag202.xml"/><Relationship Id="rId51" Type="http://schemas.openxmlformats.org/officeDocument/2006/relationships/image" Target="../media/image176.png"/><Relationship Id="rId3" Type="http://schemas.openxmlformats.org/officeDocument/2006/relationships/tags" Target="../tags/tag197.xml"/><Relationship Id="rId12" Type="http://schemas.openxmlformats.org/officeDocument/2006/relationships/tags" Target="../tags/tag206.xml"/><Relationship Id="rId17" Type="http://schemas.openxmlformats.org/officeDocument/2006/relationships/tags" Target="../tags/tag211.xml"/><Relationship Id="rId25" Type="http://schemas.openxmlformats.org/officeDocument/2006/relationships/tags" Target="../tags/tag219.xml"/><Relationship Id="rId33" Type="http://schemas.openxmlformats.org/officeDocument/2006/relationships/image" Target="../media/image167.png"/><Relationship Id="rId38" Type="http://schemas.openxmlformats.org/officeDocument/2006/relationships/image" Target="../media/image152.png"/><Relationship Id="rId46" Type="http://schemas.openxmlformats.org/officeDocument/2006/relationships/image" Target="../media/image137.png"/><Relationship Id="rId20" Type="http://schemas.openxmlformats.org/officeDocument/2006/relationships/tags" Target="../tags/tag214.xml"/><Relationship Id="rId41" Type="http://schemas.openxmlformats.org/officeDocument/2006/relationships/image" Target="../media/image172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5" Type="http://schemas.openxmlformats.org/officeDocument/2006/relationships/tags" Target="../tags/tag209.xml"/><Relationship Id="rId23" Type="http://schemas.openxmlformats.org/officeDocument/2006/relationships/tags" Target="../tags/tag217.xml"/><Relationship Id="rId28" Type="http://schemas.openxmlformats.org/officeDocument/2006/relationships/tags" Target="../tags/tag222.xml"/><Relationship Id="rId36" Type="http://schemas.openxmlformats.org/officeDocument/2006/relationships/image" Target="../media/image154.png"/><Relationship Id="rId49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36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26.xml"/><Relationship Id="rId21" Type="http://schemas.openxmlformats.org/officeDocument/2006/relationships/image" Target="../media/image23.png"/><Relationship Id="rId34" Type="http://schemas.openxmlformats.org/officeDocument/2006/relationships/image" Target="../media/image185.png"/><Relationship Id="rId7" Type="http://schemas.openxmlformats.org/officeDocument/2006/relationships/tags" Target="../tags/tag230.xml"/><Relationship Id="rId12" Type="http://schemas.openxmlformats.org/officeDocument/2006/relationships/tags" Target="../tags/tag235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04.png"/><Relationship Id="rId2" Type="http://schemas.openxmlformats.org/officeDocument/2006/relationships/tags" Target="../tags/tag225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tags" Target="../tags/tag234.xml"/><Relationship Id="rId24" Type="http://schemas.openxmlformats.org/officeDocument/2006/relationships/image" Target="../media/image26.png"/><Relationship Id="rId32" Type="http://schemas.openxmlformats.org/officeDocument/2006/relationships/image" Target="../media/image184.svg"/><Relationship Id="rId5" Type="http://schemas.openxmlformats.org/officeDocument/2006/relationships/tags" Target="../tags/tag22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87.png"/><Relationship Id="rId10" Type="http://schemas.openxmlformats.org/officeDocument/2006/relationships/tags" Target="../tags/tag233.xml"/><Relationship Id="rId19" Type="http://schemas.openxmlformats.org/officeDocument/2006/relationships/image" Target="../media/image179.png"/><Relationship Id="rId31" Type="http://schemas.openxmlformats.org/officeDocument/2006/relationships/image" Target="../media/image183.png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tags" Target="../tags/tag237.xml"/><Relationship Id="rId22" Type="http://schemas.openxmlformats.org/officeDocument/2006/relationships/image" Target="../media/image180.png"/><Relationship Id="rId27" Type="http://schemas.openxmlformats.org/officeDocument/2006/relationships/image" Target="../media/image181.png"/><Relationship Id="rId30" Type="http://schemas.openxmlformats.org/officeDocument/2006/relationships/image" Target="../media/image182.png"/><Relationship Id="rId35" Type="http://schemas.openxmlformats.org/officeDocument/2006/relationships/image" Target="../media/image186.png"/><Relationship Id="rId8" Type="http://schemas.openxmlformats.org/officeDocument/2006/relationships/tags" Target="../tags/tag231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26" Type="http://schemas.openxmlformats.org/officeDocument/2006/relationships/tags" Target="../tags/tag263.xml"/><Relationship Id="rId39" Type="http://schemas.openxmlformats.org/officeDocument/2006/relationships/image" Target="../media/image197.png"/><Relationship Id="rId21" Type="http://schemas.openxmlformats.org/officeDocument/2006/relationships/tags" Target="../tags/tag258.xml"/><Relationship Id="rId34" Type="http://schemas.openxmlformats.org/officeDocument/2006/relationships/image" Target="../media/image192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29" Type="http://schemas.openxmlformats.org/officeDocument/2006/relationships/image" Target="../media/image18.sv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tags" Target="../tags/tag261.xml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23" Type="http://schemas.openxmlformats.org/officeDocument/2006/relationships/tags" Target="../tags/tag260.xml"/><Relationship Id="rId28" Type="http://schemas.openxmlformats.org/officeDocument/2006/relationships/image" Target="../media/image17.png"/><Relationship Id="rId36" Type="http://schemas.openxmlformats.org/officeDocument/2006/relationships/image" Target="../media/image194.png"/><Relationship Id="rId10" Type="http://schemas.openxmlformats.org/officeDocument/2006/relationships/tags" Target="../tags/tag247.xml"/><Relationship Id="rId19" Type="http://schemas.openxmlformats.org/officeDocument/2006/relationships/tags" Target="../tags/tag256.xml"/><Relationship Id="rId31" Type="http://schemas.openxmlformats.org/officeDocument/2006/relationships/image" Target="../media/image189.png"/><Relationship Id="rId44" Type="http://schemas.openxmlformats.org/officeDocument/2006/relationships/image" Target="../media/image202.png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tags" Target="../tags/tag259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1.png"/><Relationship Id="rId8" Type="http://schemas.openxmlformats.org/officeDocument/2006/relationships/tags" Target="../tags/tag245.xml"/><Relationship Id="rId3" Type="http://schemas.openxmlformats.org/officeDocument/2006/relationships/tags" Target="../tags/tag240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5" Type="http://schemas.openxmlformats.org/officeDocument/2006/relationships/tags" Target="../tags/tag262.xml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20" Type="http://schemas.openxmlformats.org/officeDocument/2006/relationships/tags" Target="../tags/tag257.xml"/><Relationship Id="rId41" Type="http://schemas.openxmlformats.org/officeDocument/2006/relationships/image" Target="../media/image1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tags" Target="../tags/tag265.xml"/><Relationship Id="rId16" Type="http://schemas.openxmlformats.org/officeDocument/2006/relationships/image" Target="../media/image212.png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image" Target="../media/image207.png"/><Relationship Id="rId5" Type="http://schemas.openxmlformats.org/officeDocument/2006/relationships/tags" Target="../tags/tag268.xml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tags" Target="../tags/tag26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jpg"/><Relationship Id="rId13" Type="http://schemas.openxmlformats.org/officeDocument/2006/relationships/image" Target="../media/image222.jpg"/><Relationship Id="rId3" Type="http://schemas.openxmlformats.org/officeDocument/2006/relationships/tags" Target="../tags/tag274.xml"/><Relationship Id="rId7" Type="http://schemas.openxmlformats.org/officeDocument/2006/relationships/image" Target="../media/image216.jpg"/><Relationship Id="rId12" Type="http://schemas.openxmlformats.org/officeDocument/2006/relationships/image" Target="../media/image221.jpg"/><Relationship Id="rId17" Type="http://schemas.openxmlformats.org/officeDocument/2006/relationships/image" Target="../media/image226.png"/><Relationship Id="rId2" Type="http://schemas.openxmlformats.org/officeDocument/2006/relationships/tags" Target="../tags/tag273.xml"/><Relationship Id="rId16" Type="http://schemas.openxmlformats.org/officeDocument/2006/relationships/image" Target="../media/image225.png"/><Relationship Id="rId1" Type="http://schemas.openxmlformats.org/officeDocument/2006/relationships/tags" Target="../tags/tag272.xml"/><Relationship Id="rId6" Type="http://schemas.openxmlformats.org/officeDocument/2006/relationships/image" Target="../media/image215.jpg"/><Relationship Id="rId11" Type="http://schemas.openxmlformats.org/officeDocument/2006/relationships/image" Target="../media/image220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24.png"/><Relationship Id="rId10" Type="http://schemas.openxmlformats.org/officeDocument/2006/relationships/image" Target="../media/image219.jpg"/><Relationship Id="rId4" Type="http://schemas.openxmlformats.org/officeDocument/2006/relationships/tags" Target="../tags/tag275.xml"/><Relationship Id="rId9" Type="http://schemas.openxmlformats.org/officeDocument/2006/relationships/image" Target="../media/image218.jpg"/><Relationship Id="rId14" Type="http://schemas.openxmlformats.org/officeDocument/2006/relationships/image" Target="../media/image2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image" Target="../media/image219.jpg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image" Target="../media/image217.jpg"/><Relationship Id="rId17" Type="http://schemas.openxmlformats.org/officeDocument/2006/relationships/image" Target="../media/image230.png"/><Relationship Id="rId2" Type="http://schemas.openxmlformats.org/officeDocument/2006/relationships/tags" Target="../tags/tag277.xml"/><Relationship Id="rId16" Type="http://schemas.openxmlformats.org/officeDocument/2006/relationships/image" Target="../media/image229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image" Target="../media/image228.jpg"/><Relationship Id="rId5" Type="http://schemas.openxmlformats.org/officeDocument/2006/relationships/tags" Target="../tags/tag280.xml"/><Relationship Id="rId15" Type="http://schemas.openxmlformats.org/officeDocument/2006/relationships/image" Target="../media/image224.png"/><Relationship Id="rId10" Type="http://schemas.openxmlformats.org/officeDocument/2006/relationships/image" Target="../media/image227.jpg"/><Relationship Id="rId4" Type="http://schemas.openxmlformats.org/officeDocument/2006/relationships/tags" Target="../tags/tag27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33.png"/><Relationship Id="rId3" Type="http://schemas.openxmlformats.org/officeDocument/2006/relationships/tags" Target="../tags/tag286.xml"/><Relationship Id="rId7" Type="http://schemas.openxmlformats.org/officeDocument/2006/relationships/tags" Target="../tags/tag290.xml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tags" Target="../tags/tag285.xml"/><Relationship Id="rId16" Type="http://schemas.openxmlformats.org/officeDocument/2006/relationships/image" Target="../media/image236.png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image" Target="../media/image231.png"/><Relationship Id="rId5" Type="http://schemas.openxmlformats.org/officeDocument/2006/relationships/tags" Target="../tags/tag288.xml"/><Relationship Id="rId15" Type="http://schemas.openxmlformats.org/officeDocument/2006/relationships/image" Target="../media/image235.png"/><Relationship Id="rId10" Type="http://schemas.openxmlformats.org/officeDocument/2006/relationships/image" Target="../media/image224.png"/><Relationship Id="rId4" Type="http://schemas.openxmlformats.org/officeDocument/2006/relationships/tags" Target="../tags/tag287.xml"/><Relationship Id="rId9" Type="http://schemas.openxmlformats.org/officeDocument/2006/relationships/image" Target="../media/image223.png"/><Relationship Id="rId14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303.xml"/><Relationship Id="rId18" Type="http://schemas.openxmlformats.org/officeDocument/2006/relationships/tags" Target="../tags/tag308.xml"/><Relationship Id="rId26" Type="http://schemas.openxmlformats.org/officeDocument/2006/relationships/image" Target="../media/image242.png"/><Relationship Id="rId39" Type="http://schemas.openxmlformats.org/officeDocument/2006/relationships/image" Target="../media/image25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50.png"/><Relationship Id="rId42" Type="http://schemas.openxmlformats.org/officeDocument/2006/relationships/image" Target="../media/image258.png"/><Relationship Id="rId47" Type="http://schemas.openxmlformats.org/officeDocument/2006/relationships/image" Target="../media/image263.png"/><Relationship Id="rId7" Type="http://schemas.openxmlformats.org/officeDocument/2006/relationships/tags" Target="../tags/tag297.xml"/><Relationship Id="rId2" Type="http://schemas.openxmlformats.org/officeDocument/2006/relationships/tags" Target="../tags/tag292.xml"/><Relationship Id="rId16" Type="http://schemas.openxmlformats.org/officeDocument/2006/relationships/tags" Target="../tags/tag306.xml"/><Relationship Id="rId29" Type="http://schemas.openxmlformats.org/officeDocument/2006/relationships/image" Target="../media/image245.png"/><Relationship Id="rId11" Type="http://schemas.openxmlformats.org/officeDocument/2006/relationships/tags" Target="../tags/tag301.xml"/><Relationship Id="rId24" Type="http://schemas.openxmlformats.org/officeDocument/2006/relationships/image" Target="../media/image240.png"/><Relationship Id="rId32" Type="http://schemas.openxmlformats.org/officeDocument/2006/relationships/image" Target="../media/image248.png"/><Relationship Id="rId37" Type="http://schemas.openxmlformats.org/officeDocument/2006/relationships/image" Target="../media/image253.png"/><Relationship Id="rId40" Type="http://schemas.openxmlformats.org/officeDocument/2006/relationships/image" Target="../media/image256.png"/><Relationship Id="rId45" Type="http://schemas.openxmlformats.org/officeDocument/2006/relationships/image" Target="../media/image261.png"/><Relationship Id="rId5" Type="http://schemas.openxmlformats.org/officeDocument/2006/relationships/tags" Target="../tags/tag295.xml"/><Relationship Id="rId15" Type="http://schemas.openxmlformats.org/officeDocument/2006/relationships/tags" Target="../tags/tag305.xml"/><Relationship Id="rId23" Type="http://schemas.openxmlformats.org/officeDocument/2006/relationships/image" Target="../media/image239.png"/><Relationship Id="rId28" Type="http://schemas.openxmlformats.org/officeDocument/2006/relationships/image" Target="../media/image244.png"/><Relationship Id="rId36" Type="http://schemas.openxmlformats.org/officeDocument/2006/relationships/image" Target="../media/image252.png"/><Relationship Id="rId49" Type="http://schemas.openxmlformats.org/officeDocument/2006/relationships/image" Target="../media/image265.png"/><Relationship Id="rId10" Type="http://schemas.openxmlformats.org/officeDocument/2006/relationships/tags" Target="../tags/tag300.xml"/><Relationship Id="rId19" Type="http://schemas.openxmlformats.org/officeDocument/2006/relationships/tags" Target="../tags/tag309.xml"/><Relationship Id="rId31" Type="http://schemas.openxmlformats.org/officeDocument/2006/relationships/image" Target="../media/image247.png"/><Relationship Id="rId44" Type="http://schemas.openxmlformats.org/officeDocument/2006/relationships/image" Target="../media/image260.png"/><Relationship Id="rId4" Type="http://schemas.openxmlformats.org/officeDocument/2006/relationships/tags" Target="../tags/tag294.xml"/><Relationship Id="rId9" Type="http://schemas.openxmlformats.org/officeDocument/2006/relationships/tags" Target="../tags/tag299.xml"/><Relationship Id="rId14" Type="http://schemas.openxmlformats.org/officeDocument/2006/relationships/tags" Target="../tags/tag304.xml"/><Relationship Id="rId22" Type="http://schemas.openxmlformats.org/officeDocument/2006/relationships/image" Target="../media/image238.png"/><Relationship Id="rId27" Type="http://schemas.openxmlformats.org/officeDocument/2006/relationships/image" Target="../media/image243.png"/><Relationship Id="rId30" Type="http://schemas.openxmlformats.org/officeDocument/2006/relationships/image" Target="../media/image246.png"/><Relationship Id="rId35" Type="http://schemas.openxmlformats.org/officeDocument/2006/relationships/image" Target="../media/image251.png"/><Relationship Id="rId43" Type="http://schemas.openxmlformats.org/officeDocument/2006/relationships/image" Target="../media/image259.png"/><Relationship Id="rId48" Type="http://schemas.openxmlformats.org/officeDocument/2006/relationships/image" Target="../media/image264.png"/><Relationship Id="rId8" Type="http://schemas.openxmlformats.org/officeDocument/2006/relationships/tags" Target="../tags/tag298.xml"/><Relationship Id="rId3" Type="http://schemas.openxmlformats.org/officeDocument/2006/relationships/tags" Target="../tags/tag293.xml"/><Relationship Id="rId12" Type="http://schemas.openxmlformats.org/officeDocument/2006/relationships/tags" Target="../tags/tag302.xml"/><Relationship Id="rId17" Type="http://schemas.openxmlformats.org/officeDocument/2006/relationships/tags" Target="../tags/tag307.xml"/><Relationship Id="rId25" Type="http://schemas.openxmlformats.org/officeDocument/2006/relationships/image" Target="../media/image241.png"/><Relationship Id="rId33" Type="http://schemas.openxmlformats.org/officeDocument/2006/relationships/image" Target="../media/image249.png"/><Relationship Id="rId38" Type="http://schemas.openxmlformats.org/officeDocument/2006/relationships/image" Target="../media/image254.png"/><Relationship Id="rId46" Type="http://schemas.openxmlformats.org/officeDocument/2006/relationships/image" Target="../media/image262.png"/><Relationship Id="rId20" Type="http://schemas.openxmlformats.org/officeDocument/2006/relationships/tags" Target="../tags/tag310.xml"/><Relationship Id="rId41" Type="http://schemas.openxmlformats.org/officeDocument/2006/relationships/image" Target="../media/image257.png"/><Relationship Id="rId1" Type="http://schemas.openxmlformats.org/officeDocument/2006/relationships/tags" Target="../tags/tag291.xml"/><Relationship Id="rId6" Type="http://schemas.openxmlformats.org/officeDocument/2006/relationships/tags" Target="../tags/tag29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9.png"/><Relationship Id="rId18" Type="http://schemas.openxmlformats.org/officeDocument/2006/relationships/image" Target="../media/image248.png"/><Relationship Id="rId26" Type="http://schemas.openxmlformats.org/officeDocument/2006/relationships/image" Target="../media/image256.png"/><Relationship Id="rId3" Type="http://schemas.openxmlformats.org/officeDocument/2006/relationships/tags" Target="../tags/tag313.xml"/><Relationship Id="rId21" Type="http://schemas.openxmlformats.org/officeDocument/2006/relationships/image" Target="../media/image251.png"/><Relationship Id="rId34" Type="http://schemas.openxmlformats.org/officeDocument/2006/relationships/image" Target="../media/image280.png"/><Relationship Id="rId7" Type="http://schemas.openxmlformats.org/officeDocument/2006/relationships/tags" Target="../tags/tag317.xml"/><Relationship Id="rId12" Type="http://schemas.openxmlformats.org/officeDocument/2006/relationships/image" Target="../media/image268.png"/><Relationship Id="rId17" Type="http://schemas.openxmlformats.org/officeDocument/2006/relationships/image" Target="../media/image272.png"/><Relationship Id="rId25" Type="http://schemas.openxmlformats.org/officeDocument/2006/relationships/image" Target="../media/image255.png"/><Relationship Id="rId33" Type="http://schemas.openxmlformats.org/officeDocument/2006/relationships/image" Target="../media/image279.png"/><Relationship Id="rId2" Type="http://schemas.openxmlformats.org/officeDocument/2006/relationships/tags" Target="../tags/tag312.xml"/><Relationship Id="rId16" Type="http://schemas.openxmlformats.org/officeDocument/2006/relationships/image" Target="../media/image271.png"/><Relationship Id="rId20" Type="http://schemas.openxmlformats.org/officeDocument/2006/relationships/image" Target="../media/image250.png"/><Relationship Id="rId29" Type="http://schemas.openxmlformats.org/officeDocument/2006/relationships/image" Target="../media/image275.png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image" Target="../media/image267.png"/><Relationship Id="rId24" Type="http://schemas.openxmlformats.org/officeDocument/2006/relationships/image" Target="../media/image254.png"/><Relationship Id="rId32" Type="http://schemas.openxmlformats.org/officeDocument/2006/relationships/image" Target="../media/image278.png"/><Relationship Id="rId5" Type="http://schemas.openxmlformats.org/officeDocument/2006/relationships/tags" Target="../tags/tag315.xml"/><Relationship Id="rId15" Type="http://schemas.openxmlformats.org/officeDocument/2006/relationships/image" Target="../media/image143.png"/><Relationship Id="rId23" Type="http://schemas.openxmlformats.org/officeDocument/2006/relationships/image" Target="../media/image253.png"/><Relationship Id="rId28" Type="http://schemas.openxmlformats.org/officeDocument/2006/relationships/image" Target="../media/image274.png"/><Relationship Id="rId10" Type="http://schemas.openxmlformats.org/officeDocument/2006/relationships/image" Target="../media/image266.png"/><Relationship Id="rId19" Type="http://schemas.openxmlformats.org/officeDocument/2006/relationships/image" Target="../media/image249.png"/><Relationship Id="rId31" Type="http://schemas.openxmlformats.org/officeDocument/2006/relationships/image" Target="../media/image277.png"/><Relationship Id="rId4" Type="http://schemas.openxmlformats.org/officeDocument/2006/relationships/tags" Target="../tags/tag31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70.png"/><Relationship Id="rId22" Type="http://schemas.openxmlformats.org/officeDocument/2006/relationships/image" Target="../media/image252.png"/><Relationship Id="rId27" Type="http://schemas.openxmlformats.org/officeDocument/2006/relationships/image" Target="../media/image273.png"/><Relationship Id="rId30" Type="http://schemas.openxmlformats.org/officeDocument/2006/relationships/image" Target="../media/image276.png"/><Relationship Id="rId35" Type="http://schemas.openxmlformats.org/officeDocument/2006/relationships/image" Target="../media/image281.png"/><Relationship Id="rId8" Type="http://schemas.openxmlformats.org/officeDocument/2006/relationships/tags" Target="../tags/tag3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jpg"/><Relationship Id="rId13" Type="http://schemas.openxmlformats.org/officeDocument/2006/relationships/image" Target="../media/image293.jpg"/><Relationship Id="rId18" Type="http://schemas.openxmlformats.org/officeDocument/2006/relationships/image" Target="../media/image298.jpg"/><Relationship Id="rId3" Type="http://schemas.openxmlformats.org/officeDocument/2006/relationships/image" Target="../media/image283.jpg"/><Relationship Id="rId21" Type="http://schemas.openxmlformats.org/officeDocument/2006/relationships/image" Target="../media/image301.jpg"/><Relationship Id="rId7" Type="http://schemas.openxmlformats.org/officeDocument/2006/relationships/image" Target="../media/image287.jpg"/><Relationship Id="rId12" Type="http://schemas.openxmlformats.org/officeDocument/2006/relationships/image" Target="../media/image292.jpg"/><Relationship Id="rId17" Type="http://schemas.openxmlformats.org/officeDocument/2006/relationships/image" Target="../media/image297.jpg"/><Relationship Id="rId2" Type="http://schemas.openxmlformats.org/officeDocument/2006/relationships/image" Target="../media/image282.jpg"/><Relationship Id="rId16" Type="http://schemas.openxmlformats.org/officeDocument/2006/relationships/image" Target="../media/image296.jpg"/><Relationship Id="rId20" Type="http://schemas.openxmlformats.org/officeDocument/2006/relationships/image" Target="../media/image3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jpg"/><Relationship Id="rId11" Type="http://schemas.openxmlformats.org/officeDocument/2006/relationships/image" Target="../media/image291.jpg"/><Relationship Id="rId5" Type="http://schemas.openxmlformats.org/officeDocument/2006/relationships/image" Target="../media/image285.jpg"/><Relationship Id="rId15" Type="http://schemas.openxmlformats.org/officeDocument/2006/relationships/image" Target="../media/image295.jpg"/><Relationship Id="rId10" Type="http://schemas.openxmlformats.org/officeDocument/2006/relationships/image" Target="../media/image290.jpg"/><Relationship Id="rId19" Type="http://schemas.openxmlformats.org/officeDocument/2006/relationships/image" Target="../media/image299.jpg"/><Relationship Id="rId4" Type="http://schemas.openxmlformats.org/officeDocument/2006/relationships/image" Target="../media/image284.jpg"/><Relationship Id="rId9" Type="http://schemas.openxmlformats.org/officeDocument/2006/relationships/image" Target="../media/image289.jpg"/><Relationship Id="rId14" Type="http://schemas.openxmlformats.org/officeDocument/2006/relationships/image" Target="../media/image294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6.pn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4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4.png"/><Relationship Id="rId32" Type="http://schemas.openxmlformats.org/officeDocument/2006/relationships/image" Target="../media/image29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33.png"/><Relationship Id="rId28" Type="http://schemas.openxmlformats.org/officeDocument/2006/relationships/image" Target="../media/image27.png"/><Relationship Id="rId36" Type="http://schemas.openxmlformats.org/officeDocument/2006/relationships/image" Target="../media/image42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21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6.png"/><Relationship Id="rId27" Type="http://schemas.openxmlformats.org/officeDocument/2006/relationships/image" Target="../media/image23.png"/><Relationship Id="rId30" Type="http://schemas.openxmlformats.org/officeDocument/2006/relationships/image" Target="../media/image38.png"/><Relationship Id="rId35" Type="http://schemas.openxmlformats.org/officeDocument/2006/relationships/image" Target="../media/image41.png"/><Relationship Id="rId8" Type="http://schemas.openxmlformats.org/officeDocument/2006/relationships/tags" Target="../tags/tag44.xml"/><Relationship Id="rId3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7.xml"/><Relationship Id="rId16" Type="http://schemas.openxmlformats.org/officeDocument/2006/relationships/image" Target="../media/image52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47.png"/><Relationship Id="rId5" Type="http://schemas.openxmlformats.org/officeDocument/2006/relationships/tags" Target="../tags/tag60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59.png"/><Relationship Id="rId25" Type="http://schemas.openxmlformats.org/officeDocument/2006/relationships/image" Target="../media/image48.png"/><Relationship Id="rId2" Type="http://schemas.openxmlformats.org/officeDocument/2006/relationships/tags" Target="../tags/tag6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7.png"/><Relationship Id="rId5" Type="http://schemas.openxmlformats.org/officeDocument/2006/relationships/tags" Target="../tags/tag69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66.jpg"/><Relationship Id="rId18" Type="http://schemas.openxmlformats.org/officeDocument/2006/relationships/image" Target="../media/image71.jpg"/><Relationship Id="rId26" Type="http://schemas.openxmlformats.org/officeDocument/2006/relationships/image" Target="../media/image79.png"/><Relationship Id="rId3" Type="http://schemas.openxmlformats.org/officeDocument/2006/relationships/tags" Target="../tags/tag79.xml"/><Relationship Id="rId21" Type="http://schemas.openxmlformats.org/officeDocument/2006/relationships/image" Target="../media/image74.png"/><Relationship Id="rId7" Type="http://schemas.openxmlformats.org/officeDocument/2006/relationships/tags" Target="../tags/tag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0.jpg"/><Relationship Id="rId25" Type="http://schemas.openxmlformats.org/officeDocument/2006/relationships/image" Target="../media/image78.png"/><Relationship Id="rId2" Type="http://schemas.openxmlformats.org/officeDocument/2006/relationships/tags" Target="../tags/tag78.xml"/><Relationship Id="rId16" Type="http://schemas.openxmlformats.org/officeDocument/2006/relationships/image" Target="../media/image69.jp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7.png"/><Relationship Id="rId5" Type="http://schemas.openxmlformats.org/officeDocument/2006/relationships/tags" Target="../tags/tag81.xml"/><Relationship Id="rId15" Type="http://schemas.openxmlformats.org/officeDocument/2006/relationships/image" Target="../media/image68.jpg"/><Relationship Id="rId23" Type="http://schemas.openxmlformats.org/officeDocument/2006/relationships/image" Target="../media/image76.png"/><Relationship Id="rId28" Type="http://schemas.openxmlformats.org/officeDocument/2006/relationships/image" Target="../media/image81.jpg"/><Relationship Id="rId10" Type="http://schemas.openxmlformats.org/officeDocument/2006/relationships/tags" Target="../tags/tag86.xml"/><Relationship Id="rId19" Type="http://schemas.openxmlformats.org/officeDocument/2006/relationships/image" Target="../media/image7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67.jp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84.png"/><Relationship Id="rId18" Type="http://schemas.openxmlformats.org/officeDocument/2006/relationships/image" Target="../media/image89.jpg"/><Relationship Id="rId26" Type="http://schemas.openxmlformats.org/officeDocument/2006/relationships/image" Target="../media/image96.jpg"/><Relationship Id="rId3" Type="http://schemas.openxmlformats.org/officeDocument/2006/relationships/tags" Target="../tags/tag90.xml"/><Relationship Id="rId21" Type="http://schemas.openxmlformats.org/officeDocument/2006/relationships/image" Target="../media/image92.png"/><Relationship Id="rId7" Type="http://schemas.openxmlformats.org/officeDocument/2006/relationships/tags" Target="../tags/tag94.xml"/><Relationship Id="rId12" Type="http://schemas.openxmlformats.org/officeDocument/2006/relationships/image" Target="../media/image83.jp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2" Type="http://schemas.openxmlformats.org/officeDocument/2006/relationships/tags" Target="../tags/tag89.xml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29" Type="http://schemas.openxmlformats.org/officeDocument/2006/relationships/image" Target="../media/image99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4.jpg"/><Relationship Id="rId5" Type="http://schemas.openxmlformats.org/officeDocument/2006/relationships/tags" Target="../tags/tag92.xml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tags" Target="../tags/tag97.xml"/><Relationship Id="rId19" Type="http://schemas.openxmlformats.org/officeDocument/2006/relationships/image" Target="../media/image90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85.jpg"/><Relationship Id="rId22" Type="http://schemas.openxmlformats.org/officeDocument/2006/relationships/image" Target="../media/image81.jpg"/><Relationship Id="rId27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tags" Target="../tags/tag100.xml"/><Relationship Id="rId21" Type="http://schemas.openxmlformats.org/officeDocument/2006/relationships/image" Target="../media/image108.png"/><Relationship Id="rId7" Type="http://schemas.openxmlformats.org/officeDocument/2006/relationships/tags" Target="../tags/tag104.xml"/><Relationship Id="rId12" Type="http://schemas.openxmlformats.org/officeDocument/2006/relationships/image" Target="../media/image66.jpg"/><Relationship Id="rId17" Type="http://schemas.openxmlformats.org/officeDocument/2006/relationships/image" Target="../media/image104.png"/><Relationship Id="rId2" Type="http://schemas.openxmlformats.org/officeDocument/2006/relationships/tags" Target="../tags/tag99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15" Type="http://schemas.openxmlformats.org/officeDocument/2006/relationships/image" Target="../media/image102.png"/><Relationship Id="rId10" Type="http://schemas.openxmlformats.org/officeDocument/2006/relationships/tags" Target="../tags/tag107.xml"/><Relationship Id="rId19" Type="http://schemas.openxmlformats.org/officeDocument/2006/relationships/image" Target="../media/image106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398F685E-409F-425D-A953-46B861CC851B}"/>
              </a:ext>
            </a:extLst>
          </p:cNvPr>
          <p:cNvGrpSpPr/>
          <p:nvPr/>
        </p:nvGrpSpPr>
        <p:grpSpPr>
          <a:xfrm>
            <a:off x="-8292843" y="1357374"/>
            <a:ext cx="12316203" cy="8919766"/>
            <a:chOff x="-12316203" y="-979760"/>
            <a:chExt cx="12316203" cy="8919766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9B16B03F-E1AC-4CE0-88E8-B96533AF0454}"/>
                </a:ext>
              </a:extLst>
            </p:cNvPr>
            <p:cNvGrpSpPr/>
            <p:nvPr/>
          </p:nvGrpSpPr>
          <p:grpSpPr>
            <a:xfrm>
              <a:off x="-12316203" y="-979760"/>
              <a:ext cx="11041999" cy="7929724"/>
              <a:chOff x="-12316203" y="-979760"/>
              <a:chExt cx="11041999" cy="792972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9794" y="181755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53500" y="-850490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uppieren 124">
                <a:extLst>
                  <a:ext uri="{FF2B5EF4-FFF2-40B4-BE49-F238E27FC236}">
                    <a16:creationId xmlns:a16="http://schemas.microsoft.com/office/drawing/2014/main" id="{216BD8F0-E3EB-41B0-A413-CA48A09E5476}"/>
                  </a:ext>
                </a:extLst>
              </p:cNvPr>
              <p:cNvGrpSpPr/>
              <p:nvPr/>
            </p:nvGrpSpPr>
            <p:grpSpPr>
              <a:xfrm>
                <a:off x="-12316203" y="91661"/>
                <a:ext cx="2007472" cy="819874"/>
                <a:chOff x="-12399703" y="188670"/>
                <a:chExt cx="2007472" cy="819874"/>
              </a:xfrm>
            </p:grpSpPr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30D3C288-90FA-452F-9744-E8934610AEC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152805" y="188670"/>
                  <a:ext cx="1513676" cy="305821"/>
                </a:xfrm>
                <a:prstGeom prst="rect">
                  <a:avLst/>
                </a:prstGeom>
              </p:spPr>
            </p:pic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345D9491-14B2-4B0A-A879-E63F216258F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399703" y="626316"/>
                  <a:ext cx="2007472" cy="382228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80D917A2-201F-4374-8E7B-ACCA12F6191B}"/>
                  </a:ext>
                </a:extLst>
              </p:cNvPr>
              <p:cNvGrpSpPr/>
              <p:nvPr/>
            </p:nvGrpSpPr>
            <p:grpSpPr>
              <a:xfrm>
                <a:off x="-10537633" y="-979760"/>
                <a:ext cx="2589325" cy="801034"/>
                <a:chOff x="-10531548" y="-996878"/>
                <a:chExt cx="2589325" cy="801034"/>
              </a:xfrm>
            </p:grpSpPr>
            <p:pic>
              <p:nvPicPr>
                <p:cNvPr id="57" name="Grafik 56">
                  <a:extLst>
                    <a:ext uri="{FF2B5EF4-FFF2-40B4-BE49-F238E27FC236}">
                      <a16:creationId xmlns:a16="http://schemas.microsoft.com/office/drawing/2014/main" id="{0BD46A0A-FFEA-4945-AA34-46C3E343CD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0531548" y="-996878"/>
                  <a:ext cx="2589325" cy="319915"/>
                </a:xfrm>
                <a:prstGeom prst="rect">
                  <a:avLst/>
                </a:prstGeom>
              </p:spPr>
            </p:pic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52FCB7D2-F179-4045-B95F-D7D97F8835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593747" y="-512204"/>
                  <a:ext cx="713725" cy="316360"/>
                </a:xfrm>
                <a:prstGeom prst="rect">
                  <a:avLst/>
                </a:prstGeom>
              </p:spPr>
            </p:pic>
          </p:grp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19569" y="181755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87198" y="181755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65839" y="1663042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80365" y="4142515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78693" y="6644047"/>
                <a:ext cx="616782" cy="305917"/>
              </a:xfrm>
              <a:prstGeom prst="rect">
                <a:avLst/>
              </a:prstGeom>
            </p:spPr>
          </p:pic>
        </p:grpSp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669533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2304" y="669533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669533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2304" y="3159485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3154005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3159485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5649437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8117" y="5643113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5654006"/>
              <a:ext cx="3048000" cy="2286000"/>
            </a:xfrm>
            <a:prstGeom prst="rect">
              <a:avLst/>
            </a:prstGeom>
          </p:spPr>
        </p:pic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C7F2A0F1-A893-448D-AA98-C1BCB5C4738B}"/>
              </a:ext>
            </a:extLst>
          </p:cNvPr>
          <p:cNvGrpSpPr/>
          <p:nvPr/>
        </p:nvGrpSpPr>
        <p:grpSpPr>
          <a:xfrm>
            <a:off x="6523352" y="1344524"/>
            <a:ext cx="12358899" cy="8921723"/>
            <a:chOff x="-12315600" y="-979200"/>
            <a:chExt cx="12358899" cy="892172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669533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36152" y="669533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4701" y="669533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3153823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36152" y="3153823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4701" y="3153823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5656523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5635431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8117" y="5648775"/>
              <a:ext cx="3048000" cy="2286000"/>
            </a:xfrm>
            <a:prstGeom prst="rect">
              <a:avLst/>
            </a:prstGeom>
          </p:spPr>
        </p:pic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6A5C8C0B-096B-4373-B20B-360AB003B770}"/>
                </a:ext>
              </a:extLst>
            </p:cNvPr>
            <p:cNvGrpSpPr/>
            <p:nvPr/>
          </p:nvGrpSpPr>
          <p:grpSpPr>
            <a:xfrm>
              <a:off x="-12315600" y="-979200"/>
              <a:ext cx="11041999" cy="7929724"/>
              <a:chOff x="-12316203" y="-979760"/>
              <a:chExt cx="11041999" cy="792972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9794" y="181755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53500" y="-850490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0" name="Gruppieren 129">
                <a:extLst>
                  <a:ext uri="{FF2B5EF4-FFF2-40B4-BE49-F238E27FC236}">
                    <a16:creationId xmlns:a16="http://schemas.microsoft.com/office/drawing/2014/main" id="{7A76C1AD-243D-4A8F-91DD-7B7BC8829A0D}"/>
                  </a:ext>
                </a:extLst>
              </p:cNvPr>
              <p:cNvGrpSpPr/>
              <p:nvPr/>
            </p:nvGrpSpPr>
            <p:grpSpPr>
              <a:xfrm>
                <a:off x="-12316203" y="91661"/>
                <a:ext cx="2007472" cy="819874"/>
                <a:chOff x="-12399703" y="188670"/>
                <a:chExt cx="2007472" cy="819874"/>
              </a:xfrm>
            </p:grpSpPr>
            <p:pic>
              <p:nvPicPr>
                <p:cNvPr id="139" name="Grafik 138">
                  <a:extLst>
                    <a:ext uri="{FF2B5EF4-FFF2-40B4-BE49-F238E27FC236}">
                      <a16:creationId xmlns:a16="http://schemas.microsoft.com/office/drawing/2014/main" id="{96ED70A2-32DE-46E0-ADCD-C993E27FE2E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152805" y="188670"/>
                  <a:ext cx="1513676" cy="305821"/>
                </a:xfrm>
                <a:prstGeom prst="rect">
                  <a:avLst/>
                </a:prstGeom>
              </p:spPr>
            </p:pic>
            <p:pic>
              <p:nvPicPr>
                <p:cNvPr id="140" name="Grafik 139">
                  <a:extLst>
                    <a:ext uri="{FF2B5EF4-FFF2-40B4-BE49-F238E27FC236}">
                      <a16:creationId xmlns:a16="http://schemas.microsoft.com/office/drawing/2014/main" id="{5072DABE-17F7-40F2-9143-D23C16F8ED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399703" y="626316"/>
                  <a:ext cx="2007472" cy="382228"/>
                </a:xfrm>
                <a:prstGeom prst="rect">
                  <a:avLst/>
                </a:prstGeom>
              </p:spPr>
            </p:pic>
          </p:grpSp>
          <p:grpSp>
            <p:nvGrpSpPr>
              <p:cNvPr id="131" name="Gruppieren 130">
                <a:extLst>
                  <a:ext uri="{FF2B5EF4-FFF2-40B4-BE49-F238E27FC236}">
                    <a16:creationId xmlns:a16="http://schemas.microsoft.com/office/drawing/2014/main" id="{8D89965E-118D-47B4-8C4A-9D665E26FBEA}"/>
                  </a:ext>
                </a:extLst>
              </p:cNvPr>
              <p:cNvGrpSpPr/>
              <p:nvPr/>
            </p:nvGrpSpPr>
            <p:grpSpPr>
              <a:xfrm>
                <a:off x="-10537633" y="-979760"/>
                <a:ext cx="2589325" cy="801034"/>
                <a:chOff x="-10531548" y="-996878"/>
                <a:chExt cx="2589325" cy="801034"/>
              </a:xfrm>
            </p:grpSpPr>
            <p:pic>
              <p:nvPicPr>
                <p:cNvPr id="137" name="Grafik 136">
                  <a:extLst>
                    <a:ext uri="{FF2B5EF4-FFF2-40B4-BE49-F238E27FC236}">
                      <a16:creationId xmlns:a16="http://schemas.microsoft.com/office/drawing/2014/main" id="{0D59A720-5B68-47F5-8F57-4AEBDDC1A9B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0531548" y="-996878"/>
                  <a:ext cx="2589325" cy="319915"/>
                </a:xfrm>
                <a:prstGeom prst="rect">
                  <a:avLst/>
                </a:prstGeom>
              </p:spPr>
            </p:pic>
            <p:pic>
              <p:nvPicPr>
                <p:cNvPr id="138" name="Grafik 137">
                  <a:extLst>
                    <a:ext uri="{FF2B5EF4-FFF2-40B4-BE49-F238E27FC236}">
                      <a16:creationId xmlns:a16="http://schemas.microsoft.com/office/drawing/2014/main" id="{2748337D-B2F7-486B-AA8D-11698DC8385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593747" y="-512204"/>
                  <a:ext cx="713725" cy="316360"/>
                </a:xfrm>
                <a:prstGeom prst="rect">
                  <a:avLst/>
                </a:prstGeom>
              </p:spPr>
            </p:pic>
          </p:grp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19569" y="181755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87198" y="181755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65839" y="1663042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80365" y="4142515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78693" y="6644047"/>
                <a:ext cx="616782" cy="3059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F428158-18C6-4E9F-9C46-7D22956FCB11}"/>
              </a:ext>
            </a:extLst>
          </p:cNvPr>
          <p:cNvGrpSpPr/>
          <p:nvPr/>
        </p:nvGrpSpPr>
        <p:grpSpPr>
          <a:xfrm>
            <a:off x="1461879" y="-66686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987" y="4931576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740,1575"/>
  <p:tag name="LATEXADDIN" val="\documentclass{article}&#10;\usepackage{amsmath}&#10;\usepackage{bm}&#10;\usepackage{color}&#10;\pagestyle{empty}&#10;\begin{document}&#10;%\color{white}&#10;SAD Window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03,9745"/>
  <p:tag name="LATEXADDIN" val="\documentclass{article}&#10;\usepackage{amsmath}&#10;\usepackage{bm}&#10;\usepackage{color}&#10;\pagestyle{empty}&#10;\begin{document}&#10;%\color{white}&#10;Siz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bm}&#10;\usepackage{color}&#10;\pagestyle{empty}&#10;\begin{document}&#10;%\color{white}&#10;Number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bm}&#10;\usepackage{color}&#10;\pagestyle{empty}&#10;\begin{document}&#10;%\color{white}&#10;Disparitie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740,1575"/>
  <p:tag name="LATEXADDIN" val="\documentclass{article}&#10;\usepackage{amsmath}&#10;\usepackage{bm}&#10;\usepackage{color}&#10;\pagestyle{empty}&#10;\begin{document}&#10;%\color{white}&#10;SAD Window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03,9745"/>
  <p:tag name="LATEXADDIN" val="\documentclass{article}&#10;\usepackage{amsmath}&#10;\usepackage{bm}&#10;\usepackage{color}&#10;\pagestyle{empty}&#10;\begin{document}&#10;%\color{white}&#10;Siz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bm}&#10;\usepackage{color}&#10;\pagestyle{empty}&#10;\begin{document}&#10;%\color{white}&#10;Number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bm}&#10;\usepackage{color}&#10;\pagestyle{empty}&#10;\begin{document}&#10;%\color{white}&#10;Disparitie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4956</TotalTime>
  <Words>46</Words>
  <Application>Microsoft Office PowerPoint</Application>
  <PresentationFormat>Breitbild</PresentationFormat>
  <Paragraphs>22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205</cp:revision>
  <dcterms:created xsi:type="dcterms:W3CDTF">2019-05-10T06:39:09Z</dcterms:created>
  <dcterms:modified xsi:type="dcterms:W3CDTF">2019-08-04T11:19:04Z</dcterms:modified>
</cp:coreProperties>
</file>